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70" r:id="rId11"/>
    <p:sldId id="281" r:id="rId12"/>
    <p:sldId id="256" r:id="rId13"/>
    <p:sldId id="271" r:id="rId14"/>
    <p:sldId id="272" r:id="rId15"/>
    <p:sldId id="282" r:id="rId16"/>
    <p:sldId id="283" r:id="rId17"/>
    <p:sldId id="285" r:id="rId18"/>
    <p:sldId id="286" r:id="rId19"/>
    <p:sldId id="287" r:id="rId20"/>
    <p:sldId id="260" r:id="rId21"/>
    <p:sldId id="288" r:id="rId22"/>
    <p:sldId id="297" r:id="rId23"/>
    <p:sldId id="298" r:id="rId24"/>
    <p:sldId id="299" r:id="rId25"/>
    <p:sldId id="300" r:id="rId26"/>
    <p:sldId id="301" r:id="rId27"/>
    <p:sldId id="266" r:id="rId28"/>
    <p:sldId id="291" r:id="rId29"/>
    <p:sldId id="261" r:id="rId30"/>
    <p:sldId id="292" r:id="rId31"/>
    <p:sldId id="289" r:id="rId32"/>
    <p:sldId id="293" r:id="rId33"/>
    <p:sldId id="294" r:id="rId34"/>
    <p:sldId id="295" r:id="rId35"/>
    <p:sldId id="296" r:id="rId36"/>
    <p:sldId id="29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7A"/>
    <a:srgbClr val="2C6103"/>
    <a:srgbClr val="328B30"/>
    <a:srgbClr val="DFDE6F"/>
    <a:srgbClr val="1F3619"/>
    <a:srgbClr val="14491E"/>
    <a:srgbClr val="1E5502"/>
    <a:srgbClr val="91212E"/>
    <a:srgbClr val="752F38"/>
    <a:srgbClr val="0B3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528" y="137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86678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Vimperator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0" y="3733800"/>
            <a:ext cx="715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黑客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的上网工具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浏览</a:t>
            </a:r>
            <a:endParaRPr lang="zh-CN" altLang="en-US" sz="36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缓冲</a:t>
            </a:r>
            <a:endParaRPr lang="zh-CN" altLang="en-US" sz="3600" kern="1200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模式</a:t>
            </a:r>
            <a:endParaRPr lang="zh-CN" altLang="en-US" sz="3600" kern="1200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其他</a:t>
            </a:r>
            <a:endParaRPr lang="zh-CN" altLang="en-US" sz="3600" kern="1200" dirty="0"/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标签</a:t>
            </a:r>
            <a:endParaRPr lang="zh-CN" altLang="en-US" sz="3600" kern="1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smtClean="0"/>
                <a:t>简介</a:t>
              </a:r>
              <a:endParaRPr lang="zh-CN" altLang="en-US" sz="3600" kern="1200" dirty="0"/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大纲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79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555 L -0.41328 -0.0104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http://qdatraining.com/wp-content/uploads/2015/06/nvivo_setup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6" y="1004887"/>
            <a:ext cx="70485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33624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文本框 w"/>
          <p:cNvSpPr txBox="1">
            <a:spLocks/>
          </p:cNvSpPr>
          <p:nvPr/>
        </p:nvSpPr>
        <p:spPr>
          <a:xfrm>
            <a:off x="3541087" y="1545100"/>
            <a:ext cx="56033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p"/>
          <p:cNvSpPr txBox="1">
            <a:spLocks/>
          </p:cNvSpPr>
          <p:nvPr/>
        </p:nvSpPr>
        <p:spPr>
          <a:xfrm>
            <a:off x="3932590" y="1526481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t"/>
          <p:cNvSpPr txBox="1">
            <a:spLocks/>
          </p:cNvSpPr>
          <p:nvPr/>
        </p:nvSpPr>
        <p:spPr>
          <a:xfrm>
            <a:off x="41212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o"/>
          <p:cNvSpPr txBox="1">
            <a:spLocks/>
          </p:cNvSpPr>
          <p:nvPr/>
        </p:nvSpPr>
        <p:spPr>
          <a:xfrm>
            <a:off x="36930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5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93 -0.07129 L 1.04167E-6 -4.07407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gu"/>
          <p:cNvSpPr txBox="1">
            <a:spLocks/>
          </p:cNvSpPr>
          <p:nvPr/>
        </p:nvSpPr>
        <p:spPr>
          <a:xfrm>
            <a:off x="3040752" y="150471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0480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HL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3086 -0.05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r"/>
          <p:cNvSpPr txBox="1">
            <a:spLocks/>
          </p:cNvSpPr>
          <p:nvPr/>
        </p:nvSpPr>
        <p:spPr>
          <a:xfrm>
            <a:off x="5829300" y="1504707"/>
            <a:ext cx="2684121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0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3907 -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3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stop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:stop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39818 -0.278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09" y="-13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ZQ, ZZ"/>
          <p:cNvSpPr txBox="1">
            <a:spLocks/>
          </p:cNvSpPr>
          <p:nvPr/>
        </p:nvSpPr>
        <p:spPr>
          <a:xfrm>
            <a:off x="2705100" y="1504707"/>
            <a:ext cx="6781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ZQ   ZZ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24857 0.310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1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8" grpId="0" animBg="1"/>
      <p:bldP spid="19" grpId="0" animBg="1"/>
      <p:bldP spid="21" grpId="1" animBg="1"/>
      <p:bldP spid="22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~."/>
          <p:cNvSpPr txBox="1">
            <a:spLocks/>
          </p:cNvSpPr>
          <p:nvPr/>
        </p:nvSpPr>
        <p:spPr>
          <a:xfrm>
            <a:off x="3898002" y="1504713"/>
            <a:ext cx="5779398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~    .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cd pwd"/>
          <p:cNvSpPr txBox="1">
            <a:spLocks/>
          </p:cNvSpPr>
          <p:nvPr/>
        </p:nvSpPr>
        <p:spPr>
          <a:xfrm>
            <a:off x="2209800" y="1497453"/>
            <a:ext cx="9448800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:cd   :pwd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31953 0.04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i" hidden="1"/>
          <p:cNvSpPr txBox="1">
            <a:spLocks/>
          </p:cNvSpPr>
          <p:nvPr/>
        </p:nvSpPr>
        <p:spPr>
          <a:xfrm>
            <a:off x="5972352" y="1504713"/>
            <a:ext cx="41658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 hidden="1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 hidden="1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 hidden="1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 hidden="1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 hidden="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 hidden="1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 hidden="1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32253 0.06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16" grpId="0" animBg="1"/>
      <p:bldP spid="18" grpId="0" animBg="1"/>
      <p:bldP spid="19" grpId="0" animBg="1"/>
      <p:bldP spid="21" grpId="0" animBg="1"/>
      <p:bldP spid="22" grpId="1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19110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1127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程 简 介</a:t>
            </a:r>
            <a:endParaRPr lang="en-US" altLang="zh-CN" sz="6000" b="1" dirty="0">
              <a:solidFill>
                <a:srgbClr val="1127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9121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 冲 区</a:t>
            </a:r>
            <a:endParaRPr lang="en-US" altLang="zh-CN" sz="6000" b="1" dirty="0">
              <a:solidFill>
                <a:srgbClr val="9121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/>
                <a:t>跳转</a:t>
              </a:r>
              <a:endParaRPr lang="zh-CN" altLang="en-US" sz="3600" kern="120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缩放</a:t>
              </a:r>
              <a:endParaRPr lang="zh-CN" altLang="en-US" sz="3600" kern="120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信息</a:t>
              </a:r>
              <a:endParaRPr lang="zh-CN" altLang="en-US" sz="3600" kern="120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复制</a:t>
              </a:r>
              <a:endParaRPr lang="zh-CN" altLang="en-US" sz="3600" kern="1200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滚动</a:t>
              </a:r>
              <a:endParaRPr lang="zh-CN" alt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811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缩放</a:t>
            </a:r>
            <a:endParaRPr lang="zh-CN" altLang="en-US" sz="3600" kern="120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信息</a:t>
            </a:r>
            <a:endParaRPr lang="zh-CN" altLang="en-US" sz="3600" kern="1200"/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复制</a:t>
            </a:r>
            <a:endParaRPr lang="zh-CN" altLang="en-US" sz="3600" kern="1200"/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滚动</a:t>
            </a: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10670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2279 -0.254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-1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缩放</a:t>
            </a:r>
            <a:endParaRPr lang="zh-CN" altLang="en-US" sz="3600" kern="120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信息</a:t>
            </a:r>
            <a:endParaRPr lang="zh-CN" altLang="en-US" sz="3600" kern="1200"/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复制</a:t>
            </a:r>
            <a:endParaRPr lang="zh-CN" altLang="en-US" sz="3600" kern="1200"/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滚动</a:t>
            </a: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18353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39531 -0.0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-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3" grpId="0" animBg="1"/>
      <p:bldP spid="35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缩放</a:t>
            </a:r>
            <a:endParaRPr lang="zh-CN" altLang="en-US" sz="3600" kern="120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信息</a:t>
            </a:r>
            <a:endParaRPr lang="zh-CN" altLang="en-US" sz="3600" kern="1200"/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复制</a:t>
            </a:r>
            <a:endParaRPr lang="zh-CN" altLang="en-US" sz="3600" kern="1200"/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滚动</a:t>
            </a: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16727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缩放</a:t>
            </a:r>
            <a:endParaRPr lang="zh-CN" altLang="en-US" sz="3600" kern="120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信息</a:t>
            </a:r>
            <a:endParaRPr lang="zh-CN" altLang="en-US" sz="3600" kern="1200"/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复制</a:t>
            </a:r>
            <a:endParaRPr lang="zh-CN" altLang="en-US" sz="3600" kern="1200"/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滚动</a:t>
            </a: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14758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>
            <a:off x="5278437" y="720200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/>
              <a:t>跳转</a:t>
            </a:r>
            <a:endParaRPr lang="zh-CN" altLang="en-US" sz="3600" kern="1200"/>
          </a:p>
        </p:txBody>
      </p:sp>
      <p:sp>
        <p:nvSpPr>
          <p:cNvPr id="31" name="任意多边形 30"/>
          <p:cNvSpPr/>
          <p:nvPr/>
        </p:nvSpPr>
        <p:spPr>
          <a:xfrm>
            <a:off x="7267001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缩放</a:t>
            </a:r>
            <a:endParaRPr lang="zh-CN" altLang="en-US" sz="3600" kern="1200"/>
          </a:p>
        </p:txBody>
      </p:sp>
      <p:sp>
        <p:nvSpPr>
          <p:cNvPr id="33" name="任意多边形 32"/>
          <p:cNvSpPr/>
          <p:nvPr/>
        </p:nvSpPr>
        <p:spPr>
          <a:xfrm>
            <a:off x="6507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信息</a:t>
            </a:r>
            <a:endParaRPr lang="zh-CN" altLang="en-US" sz="3600" kern="1200"/>
          </a:p>
        </p:txBody>
      </p:sp>
      <p:sp>
        <p:nvSpPr>
          <p:cNvPr id="35" name="任意多边形 34"/>
          <p:cNvSpPr/>
          <p:nvPr/>
        </p:nvSpPr>
        <p:spPr>
          <a:xfrm>
            <a:off x="4049437" y="4502673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复制</a:t>
            </a:r>
            <a:endParaRPr lang="zh-CN" altLang="en-US" sz="3600" kern="1200"/>
          </a:p>
        </p:txBody>
      </p:sp>
      <p:sp>
        <p:nvSpPr>
          <p:cNvPr id="37" name="任意多边形 36"/>
          <p:cNvSpPr/>
          <p:nvPr/>
        </p:nvSpPr>
        <p:spPr>
          <a:xfrm>
            <a:off x="3289873" y="2164976"/>
            <a:ext cx="1635124" cy="1635124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8" tIns="285178" rIns="285178" bIns="28517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smtClean="0"/>
              <a:t>滚动</a:t>
            </a: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5547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1F36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   式</a:t>
            </a:r>
            <a:endParaRPr lang="en-US" altLang="zh-CN" sz="6000" b="1" dirty="0">
              <a:solidFill>
                <a:srgbClr val="1F36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289873" y="720200"/>
            <a:ext cx="5612252" cy="5417597"/>
            <a:chOff x="3289873" y="720200"/>
            <a:chExt cx="5612252" cy="5417597"/>
          </a:xfrm>
        </p:grpSpPr>
        <p:sp>
          <p:nvSpPr>
            <p:cNvPr id="29" name="任意多边形 28"/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普通</a:t>
              </a:r>
              <a:endParaRPr lang="zh-CN" altLang="en-US" sz="3600" kern="120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命令</a:t>
              </a:r>
              <a:endParaRPr lang="zh-CN" altLang="en-US" sz="3600" kern="120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smtClean="0"/>
                <a:t>hint</a:t>
              </a:r>
              <a:endParaRPr lang="zh-CN" altLang="en-US" sz="3600" kern="120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插入</a:t>
              </a:r>
              <a:endParaRPr lang="zh-CN" altLang="en-US" sz="3600" kern="1200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003C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8" tIns="285178" rIns="285178" bIns="285178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可视</a:t>
              </a:r>
              <a:endParaRPr lang="zh-CN" alt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552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签 页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40084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mtClean="0">
                <a:solidFill>
                  <a:srgbClr val="EB6E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endParaRPr lang="en-US" altLang="zh-CN" sz="12000" b="1" dirty="0">
              <a:solidFill>
                <a:srgbClr val="EB6E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210627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mtClean="0">
                <a:solidFill>
                  <a:schemeClr val="bg1"/>
                </a:solidFill>
                <a:effectLst>
                  <a:reflection blurRad="6350" stA="55000" endA="300" endPos="35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Add-on</a:t>
            </a:r>
            <a:endParaRPr lang="en-US" altLang="zh-CN" sz="12000" b="1" dirty="0">
              <a:solidFill>
                <a:schemeClr val="bg1"/>
              </a:solidFill>
              <a:effectLst>
                <a:reflection blurRad="6350" stA="55000" endA="300" endPos="35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24" y="4612402"/>
            <a:ext cx="4980952" cy="142857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4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75942" y="1517055"/>
            <a:ext cx="6653807" cy="3816947"/>
            <a:chOff x="2775942" y="1517054"/>
            <a:chExt cx="6653807" cy="3816947"/>
          </a:xfrm>
          <a:solidFill>
            <a:srgbClr val="003C7A"/>
          </a:solidFill>
        </p:grpSpPr>
        <p:sp>
          <p:nvSpPr>
            <p:cNvPr id="10" name="任意多边形 9"/>
            <p:cNvSpPr/>
            <p:nvPr/>
          </p:nvSpPr>
          <p:spPr>
            <a:xfrm>
              <a:off x="2775943" y="1517054"/>
              <a:ext cx="1986557" cy="1086445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切换</a:t>
              </a:r>
              <a:endParaRPr lang="zh-CN" altLang="en-US" sz="3600" kern="12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429500" y="1517054"/>
              <a:ext cx="2000249" cy="1086445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关闭</a:t>
              </a:r>
              <a:endParaRPr lang="zh-CN" altLang="en-US" sz="3600" kern="12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775942" y="4213622"/>
              <a:ext cx="1986557" cy="1120378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排序</a:t>
              </a:r>
              <a:endParaRPr lang="zh-CN" altLang="en-US" sz="3600" kern="120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429500" y="4213621"/>
              <a:ext cx="2000249" cy="1120380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smtClean="0"/>
                <a:t>打开</a:t>
              </a:r>
              <a:endParaRPr lang="zh-CN" alt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9743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r="3418"/>
          <a:stretch/>
        </p:blipFill>
        <p:spPr>
          <a:xfrm>
            <a:off x="-30480" y="0"/>
            <a:ext cx="122301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2C61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    他</a:t>
            </a:r>
            <a:endParaRPr lang="en-US" altLang="zh-CN" sz="6000" b="1" dirty="0">
              <a:solidFill>
                <a:srgbClr val="2C61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7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gh"/>
          <p:cNvSpPr txBox="1">
            <a:spLocks/>
          </p:cNvSpPr>
          <p:nvPr/>
        </p:nvSpPr>
        <p:spPr>
          <a:xfrm>
            <a:off x="32766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smtClean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S-ESC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6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959"/>
            <a:ext cx="12192000" cy="81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21512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0000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</a:p>
        </p:txBody>
      </p:sp>
    </p:spTree>
    <p:extLst>
      <p:ext uri="{BB962C8B-B14F-4D97-AF65-F5344CB8AC3E}">
        <p14:creationId xmlns:p14="http://schemas.microsoft.com/office/powerpoint/2010/main" val="330808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trike="sngStrike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en-US" altLang="zh-CN" sz="9600" b="1" strike="sng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sz="9600" b="1" smtClean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  <a:endParaRPr lang="en-US" altLang="zh-CN" sz="9600" b="1" dirty="0">
              <a:solidFill>
                <a:schemeClr val="bg1"/>
              </a:solidFill>
              <a:effectLst>
                <a:reflection blurRad="6350" stA="55000" endA="300" endPos="30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media.licdn.com/mpr/mpr/p/6/005/07c/1de/286a8a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1" y="509561"/>
            <a:ext cx="8702842" cy="58353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http://cdn.mos.cms.futurecdn.net/7b06c40f33ea0fba2d9d332611ea6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00024"/>
            <a:ext cx="9144000" cy="64579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资料</a:t>
            </a:r>
            <a:endParaRPr lang="zh-CN" altLang="en-US" sz="3600" kern="1200" dirty="0"/>
          </a:p>
        </p:txBody>
      </p:sp>
      <p:sp>
        <p:nvSpPr>
          <p:cNvPr id="20" name="任意多边形: 形状 15"/>
          <p:cNvSpPr/>
          <p:nvPr/>
        </p:nvSpPr>
        <p:spPr>
          <a:xfrm>
            <a:off x="2736283" y="-204239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够用</a:t>
            </a:r>
            <a:endParaRPr lang="zh-CN" altLang="en-US" sz="3600" kern="1200" dirty="0"/>
          </a:p>
        </p:txBody>
      </p:sp>
      <p:sp>
        <p:nvSpPr>
          <p:cNvPr id="23" name="任意多边形: 形状 15"/>
          <p:cNvSpPr/>
          <p:nvPr/>
        </p:nvSpPr>
        <p:spPr>
          <a:xfrm>
            <a:off x="7624322" y="-20391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暂停</a:t>
            </a:r>
            <a:endParaRPr lang="zh-CN" altLang="en-US" sz="3600" kern="1200" dirty="0"/>
          </a:p>
        </p:txBody>
      </p:sp>
      <p:sp>
        <p:nvSpPr>
          <p:cNvPr id="25" name="任意多边形: 形状 20"/>
          <p:cNvSpPr/>
          <p:nvPr/>
        </p:nvSpPr>
        <p:spPr>
          <a:xfrm>
            <a:off x="12204357" y="24262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记忆</a:t>
            </a:r>
            <a:endParaRPr lang="zh-CN" altLang="en-US" sz="3600" kern="1200" dirty="0"/>
          </a:p>
        </p:txBody>
      </p:sp>
      <p:sp>
        <p:nvSpPr>
          <p:cNvPr id="26" name="任意多边形: 形状 21"/>
          <p:cNvSpPr/>
          <p:nvPr/>
        </p:nvSpPr>
        <p:spPr>
          <a:xfrm>
            <a:off x="7685282" y="685038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常用</a:t>
            </a:r>
            <a:endParaRPr lang="zh-CN" altLang="en-US" sz="3600" kern="1200" dirty="0"/>
          </a:p>
        </p:txBody>
      </p:sp>
      <p:sp>
        <p:nvSpPr>
          <p:cNvPr id="27" name="任意多边形: 形状 23"/>
          <p:cNvSpPr/>
          <p:nvPr/>
        </p:nvSpPr>
        <p:spPr>
          <a:xfrm>
            <a:off x="2736283" y="685800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/>
              <a:t>使</a:t>
            </a:r>
            <a:r>
              <a:rPr lang="zh-CN" altLang="en-US" sz="3600" kern="1200" smtClean="0"/>
              <a:t>用</a:t>
            </a:r>
            <a:endParaRPr lang="zh-CN" altLang="en-US" sz="3600" kern="1200" dirty="0"/>
          </a:p>
        </p:txBody>
      </p:sp>
      <p:sp>
        <p:nvSpPr>
          <p:cNvPr id="28" name="任意多边形: 形状 17"/>
          <p:cNvSpPr/>
          <p:nvPr/>
        </p:nvSpPr>
        <p:spPr>
          <a:xfrm>
            <a:off x="-1766041" y="24355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快捷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36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185 L 0.12605 0.397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2305 -0.398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0.41784 -0.002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41666 -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128 -0.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1809 0.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269</Words>
  <Application>Microsoft Office PowerPoint</Application>
  <PresentationFormat>宽屏</PresentationFormat>
  <Paragraphs>137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Administrator</cp:lastModifiedBy>
  <cp:revision>40</cp:revision>
  <dcterms:created xsi:type="dcterms:W3CDTF">2016-12-16T12:54:27Z</dcterms:created>
  <dcterms:modified xsi:type="dcterms:W3CDTF">2016-12-23T09:07:51Z</dcterms:modified>
</cp:coreProperties>
</file>